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12.png"/><Relationship Id="rId5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06.pn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Cold War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state of political hostility that existed between the Soviet bloc countries and the US-led Western powers from 1945 to 1990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War of Threats but no direct military action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descr="File:Cold-war-2-investwithalex.jpg - Wikimedia Commons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49575"/>
            <a:ext cx="2875802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old war europe military alliances map en.png - Wikimedia Commons"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602" y="2949574"/>
            <a:ext cx="1981979" cy="204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k 6 nuclear bomb.jpg - Wikimedia Commons"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981" y="2949575"/>
            <a:ext cx="270957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Korean War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also called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Korean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conflict, fought in the early 1950s between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United Nations, supported by the United States,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the communist Democratic People's Republic of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Korea. (NORTH KOREA)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ile:Korean War.jpg - Wikimedia Commons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75" y="2091350"/>
            <a:ext cx="1792575" cy="268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DMZ logoBlack-01.png - Wikimedia Commons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475" y="2222896"/>
            <a:ext cx="4475324" cy="21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Communism 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political theory derived from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Karl Marx,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advocating class war and leading to a society in which all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property is publicly owned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each person works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is paid according to their abilities and needs.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Every Person is paid the same.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ommunism - Simple English Wikipedia, the free encyclopedia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" y="1770775"/>
            <a:ext cx="3204800" cy="32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rl Heinrich Marx (5 May 1818 – 14 March 1883). Osho on K… | Flickr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875" y="1915575"/>
            <a:ext cx="2915200" cy="2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Berlin Wall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Berlin Wall definition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Fortified concrete and wire barrier that separated East and West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Berlin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from 1961 to 1989. It was built by the government of what was then East Germany to keep East Berliners from defecting to the West.</a:t>
            </a:r>
          </a:p>
        </p:txBody>
      </p:sp>
      <p:pic>
        <p:nvPicPr>
          <p:cNvPr descr="East Berlin - Potsdamer Platz from Berlin Wall | Here is a p… | Flickr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75" y="1934298"/>
            <a:ext cx="4266550" cy="282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erlin-wall-map.png - Wikimedia Commons"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225" y="1867125"/>
            <a:ext cx="3716900" cy="31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Iron Curtain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Iron Curtain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was the name for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boundary dividing Europe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into two separate areas from the end of World War II in 1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945 until the end of the Cold War in 1991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A term symbolizing the efforts by the Soviet Union to block itself and its satellite states from open contact with the West and non-Soviet-controlled areas.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COMMUNISM vs CAPITALISM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,,,,,      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NATO VS  WARSAW PACT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ile:Iron Curtain map.svg - Wikimedia Commons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75" y="2220575"/>
            <a:ext cx="2731700" cy="2922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on Curtain - Simple English Wikipedia, the free encyclopedia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800" y="2411950"/>
            <a:ext cx="2647025" cy="276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ir Winston S Churchill.jpg - Wikimedia Commons"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9490" y="2298325"/>
            <a:ext cx="2217510" cy="276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NATO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NATO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North Atlantic Treaty Organization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is a military alliance of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European and North American democracies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founded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World War II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strengthen international ties between member states—especially the United States and Europe—and to serve as 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counter-balance to the Soviet Union and the Warsaw Pact.</a:t>
            </a:r>
          </a:p>
        </p:txBody>
      </p:sp>
      <p:pic>
        <p:nvPicPr>
          <p:cNvPr descr="NATO - Simple English Wikipedia, the free encyclopedia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75" y="2455350"/>
            <a:ext cx="3482425" cy="261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ap of NATO countries.png - Wikimedia Commons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574" y="2349477"/>
            <a:ext cx="5934599" cy="28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